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985000" cy="92837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55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1BCA3A-F6EB-49B7-B3A8-FBA6073242A8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CC285B-0B60-4315-8657-81672FE50C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5CB3AC-4877-474D-A3A6-4BFF00EB5441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55E605-8522-4CE9-B8A0-25FFD25DD7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1B1FE7-454F-4C47-8C0B-532FE28DDC2C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1C273F-0D84-4266-BE35-2077EDC7E4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65566-1159-4EFE-BD1F-532AF8A96A36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1BBC9C-1B02-40E6-B13A-9DBF21C0D0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CE8539-E99D-4E3E-AB1B-41626E827281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0F7DA8-DEF2-442E-B29E-07D69AE520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89137D-01F1-422D-B056-CED5A904EECA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F18FA-BD8E-4F66-8C4D-7B62279D3A9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B6D97D-4F96-4C97-9B44-9B8CFC951A4C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736D8B-4648-4524-ADC8-0AA0480A3E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C22E5-38FA-4CC0-926F-1E9AEDAD373D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493B4A-628B-4620-AA43-55F3E7A35C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9AE4BA-6F3C-43A8-9252-93C361878F94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D404FC-6ACE-4A88-8A80-33D5C4D703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2B1684-CA34-4D3A-BEEF-52FB5AB77109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54B2A9-4E88-40ED-8C46-F4E720CA3A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C604EC-DDDD-468B-A9E6-A368D2153177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981F68-D7E5-480B-A149-672A1A55328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19EF438-A6F4-4FD1-AE60-9515F73576C1}" type="datetimeFigureOut">
              <a:rPr lang="en-US"/>
              <a:pPr>
                <a:defRPr/>
              </a:pPr>
              <a:t>8/1/2010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C61B1EC-E5D4-4B52-8AD0-36FC1A4A6E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/>
          <p:cNvGrpSpPr/>
          <p:nvPr/>
        </p:nvGrpSpPr>
        <p:grpSpPr>
          <a:xfrm>
            <a:off x="2438400" y="1066800"/>
            <a:ext cx="2438400" cy="914400"/>
            <a:chOff x="0" y="0"/>
            <a:chExt cx="2438400" cy="914400"/>
          </a:xfrm>
        </p:grpSpPr>
        <p:sp>
          <p:nvSpPr>
            <p:cNvPr id="6" name="Rectangle 5"/>
            <p:cNvSpPr/>
            <p:nvPr/>
          </p:nvSpPr>
          <p:spPr>
            <a:xfrm>
              <a:off x="0" y="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Task1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17" name="Rounded Rectangle 16"/>
            <p:cNvSpPr/>
            <p:nvPr/>
          </p:nvSpPr>
          <p:spPr>
            <a:xfrm>
              <a:off x="762000" y="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762000" y="6096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20"/>
            <p:cNvSpPr>
              <a:spLocks noChangeAspect="1"/>
            </p:cNvSpPr>
            <p:nvPr/>
          </p:nvSpPr>
          <p:spPr>
            <a:xfrm>
              <a:off x="17526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3" name="Rectangle 22"/>
            <p:cNvSpPr>
              <a:spLocks noChangeAspect="1"/>
            </p:cNvSpPr>
            <p:nvPr/>
          </p:nvSpPr>
          <p:spPr>
            <a:xfrm>
              <a:off x="17526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5" name="Rectangle 24"/>
            <p:cNvSpPr>
              <a:spLocks noChangeAspect="1"/>
            </p:cNvSpPr>
            <p:nvPr/>
          </p:nvSpPr>
          <p:spPr>
            <a:xfrm>
              <a:off x="19050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7" name="Rectangle 26"/>
            <p:cNvSpPr>
              <a:spLocks noChangeAspect="1"/>
            </p:cNvSpPr>
            <p:nvPr/>
          </p:nvSpPr>
          <p:spPr>
            <a:xfrm>
              <a:off x="20574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9" name="Rectangle 28"/>
            <p:cNvSpPr>
              <a:spLocks noChangeAspect="1"/>
            </p:cNvSpPr>
            <p:nvPr/>
          </p:nvSpPr>
          <p:spPr>
            <a:xfrm>
              <a:off x="19050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0" name="Rectangle 29"/>
            <p:cNvSpPr>
              <a:spLocks noChangeAspect="1"/>
            </p:cNvSpPr>
            <p:nvPr/>
          </p:nvSpPr>
          <p:spPr>
            <a:xfrm>
              <a:off x="20574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4724400" y="2971800"/>
            <a:ext cx="2438400" cy="914400"/>
            <a:chOff x="0" y="0"/>
            <a:chExt cx="2438400" cy="914400"/>
          </a:xfrm>
        </p:grpSpPr>
        <p:sp>
          <p:nvSpPr>
            <p:cNvPr id="34" name="Rectangle 33"/>
            <p:cNvSpPr/>
            <p:nvPr/>
          </p:nvSpPr>
          <p:spPr>
            <a:xfrm>
              <a:off x="0" y="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Task3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36" name="Rounded Rectangle 35"/>
            <p:cNvSpPr/>
            <p:nvPr/>
          </p:nvSpPr>
          <p:spPr>
            <a:xfrm>
              <a:off x="762000" y="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7" name="Rounded Rectangle 36"/>
            <p:cNvSpPr/>
            <p:nvPr/>
          </p:nvSpPr>
          <p:spPr>
            <a:xfrm>
              <a:off x="762000" y="6096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37"/>
            <p:cNvSpPr>
              <a:spLocks noChangeAspect="1"/>
            </p:cNvSpPr>
            <p:nvPr/>
          </p:nvSpPr>
          <p:spPr>
            <a:xfrm>
              <a:off x="17526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9" name="Rectangle 38"/>
            <p:cNvSpPr>
              <a:spLocks noChangeAspect="1"/>
            </p:cNvSpPr>
            <p:nvPr/>
          </p:nvSpPr>
          <p:spPr>
            <a:xfrm>
              <a:off x="17526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3" name="Rectangle 42"/>
            <p:cNvSpPr>
              <a:spLocks noChangeAspect="1"/>
            </p:cNvSpPr>
            <p:nvPr/>
          </p:nvSpPr>
          <p:spPr>
            <a:xfrm>
              <a:off x="19050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2438400" y="4724400"/>
            <a:ext cx="2438400" cy="914400"/>
            <a:chOff x="0" y="0"/>
            <a:chExt cx="2438400" cy="914400"/>
          </a:xfrm>
        </p:grpSpPr>
        <p:sp>
          <p:nvSpPr>
            <p:cNvPr id="46" name="Rectangle 45"/>
            <p:cNvSpPr/>
            <p:nvPr/>
          </p:nvSpPr>
          <p:spPr>
            <a:xfrm>
              <a:off x="0" y="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Task4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47" name="Rounded Rectangle 46"/>
            <p:cNvSpPr/>
            <p:nvPr/>
          </p:nvSpPr>
          <p:spPr>
            <a:xfrm>
              <a:off x="762000" y="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48" name="Rounded Rectangle 47"/>
            <p:cNvSpPr/>
            <p:nvPr/>
          </p:nvSpPr>
          <p:spPr>
            <a:xfrm>
              <a:off x="762000" y="6096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49" name="Rectangle 48"/>
            <p:cNvSpPr>
              <a:spLocks noChangeAspect="1"/>
            </p:cNvSpPr>
            <p:nvPr/>
          </p:nvSpPr>
          <p:spPr>
            <a:xfrm>
              <a:off x="17526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0" name="Rectangle 49"/>
            <p:cNvSpPr>
              <a:spLocks noChangeAspect="1"/>
            </p:cNvSpPr>
            <p:nvPr/>
          </p:nvSpPr>
          <p:spPr>
            <a:xfrm>
              <a:off x="17526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1" name="Rectangle 50"/>
            <p:cNvSpPr>
              <a:spLocks noChangeAspect="1"/>
            </p:cNvSpPr>
            <p:nvPr/>
          </p:nvSpPr>
          <p:spPr>
            <a:xfrm>
              <a:off x="19050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3" name="Rectangle 52"/>
            <p:cNvSpPr>
              <a:spLocks noChangeAspect="1"/>
            </p:cNvSpPr>
            <p:nvPr/>
          </p:nvSpPr>
          <p:spPr>
            <a:xfrm>
              <a:off x="19050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4" name="Rectangle 53"/>
            <p:cNvSpPr>
              <a:spLocks noChangeAspect="1"/>
            </p:cNvSpPr>
            <p:nvPr/>
          </p:nvSpPr>
          <p:spPr>
            <a:xfrm>
              <a:off x="20574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5" name="Group 54"/>
          <p:cNvGrpSpPr/>
          <p:nvPr/>
        </p:nvGrpSpPr>
        <p:grpSpPr>
          <a:xfrm>
            <a:off x="1371600" y="2971800"/>
            <a:ext cx="2438400" cy="914400"/>
            <a:chOff x="0" y="0"/>
            <a:chExt cx="2438400" cy="914400"/>
          </a:xfrm>
        </p:grpSpPr>
        <p:sp>
          <p:nvSpPr>
            <p:cNvPr id="56" name="Rectangle 55"/>
            <p:cNvSpPr/>
            <p:nvPr/>
          </p:nvSpPr>
          <p:spPr>
            <a:xfrm>
              <a:off x="0" y="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Task2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57" name="Rounded Rectangle 56"/>
            <p:cNvSpPr/>
            <p:nvPr/>
          </p:nvSpPr>
          <p:spPr>
            <a:xfrm>
              <a:off x="762000" y="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58" name="Rounded Rectangle 57"/>
            <p:cNvSpPr/>
            <p:nvPr/>
          </p:nvSpPr>
          <p:spPr>
            <a:xfrm>
              <a:off x="762000" y="6096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59" name="Rectangle 58"/>
            <p:cNvSpPr>
              <a:spLocks noChangeAspect="1"/>
            </p:cNvSpPr>
            <p:nvPr/>
          </p:nvSpPr>
          <p:spPr>
            <a:xfrm>
              <a:off x="1752600" y="76200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60" name="Rectangle 59"/>
            <p:cNvSpPr>
              <a:spLocks noChangeAspect="1"/>
            </p:cNvSpPr>
            <p:nvPr/>
          </p:nvSpPr>
          <p:spPr>
            <a:xfrm>
              <a:off x="1752600" y="0"/>
              <a:ext cx="152400" cy="1524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cxnSp>
        <p:nvCxnSpPr>
          <p:cNvPr id="66" name="Elbow Connector 65"/>
          <p:cNvCxnSpPr>
            <a:stCxn id="21" idx="2"/>
            <a:endCxn id="60" idx="0"/>
          </p:cNvCxnSpPr>
          <p:nvPr/>
        </p:nvCxnSpPr>
        <p:spPr>
          <a:xfrm rot="5400000">
            <a:off x="3238500" y="1943100"/>
            <a:ext cx="990600" cy="1066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Elbow Connector 67"/>
          <p:cNvCxnSpPr>
            <a:stCxn id="25" idx="2"/>
            <a:endCxn id="39" idx="0"/>
          </p:cNvCxnSpPr>
          <p:nvPr/>
        </p:nvCxnSpPr>
        <p:spPr>
          <a:xfrm rot="16200000" flipH="1">
            <a:off x="4991100" y="1409700"/>
            <a:ext cx="990600" cy="21336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lbow Connector 69"/>
          <p:cNvCxnSpPr>
            <a:stCxn id="27" idx="2"/>
            <a:endCxn id="43" idx="0"/>
          </p:cNvCxnSpPr>
          <p:nvPr/>
        </p:nvCxnSpPr>
        <p:spPr>
          <a:xfrm rot="16200000" flipH="1">
            <a:off x="5143500" y="1409700"/>
            <a:ext cx="990600" cy="2133600"/>
          </a:xfrm>
          <a:prstGeom prst="bentConnector3">
            <a:avLst>
              <a:gd name="adj1" fmla="val 32564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72"/>
          <p:cNvCxnSpPr>
            <a:stCxn id="59" idx="2"/>
            <a:endCxn id="50" idx="0"/>
          </p:cNvCxnSpPr>
          <p:nvPr/>
        </p:nvCxnSpPr>
        <p:spPr>
          <a:xfrm rot="16200000" flipH="1">
            <a:off x="3314700" y="3771900"/>
            <a:ext cx="838200" cy="1066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Elbow Connector 74"/>
          <p:cNvCxnSpPr>
            <a:stCxn id="38" idx="2"/>
            <a:endCxn id="54" idx="0"/>
          </p:cNvCxnSpPr>
          <p:nvPr/>
        </p:nvCxnSpPr>
        <p:spPr>
          <a:xfrm rot="5400000">
            <a:off x="5143500" y="3314700"/>
            <a:ext cx="838200" cy="19812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Elbow Connector 76"/>
          <p:cNvCxnSpPr>
            <a:stCxn id="25" idx="2"/>
            <a:endCxn id="53" idx="0"/>
          </p:cNvCxnSpPr>
          <p:nvPr/>
        </p:nvCxnSpPr>
        <p:spPr>
          <a:xfrm rot="5400000">
            <a:off x="3048000" y="3352800"/>
            <a:ext cx="2743200" cy="1588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/>
          <p:cNvGrpSpPr/>
          <p:nvPr/>
        </p:nvGrpSpPr>
        <p:grpSpPr>
          <a:xfrm>
            <a:off x="2438400" y="1066800"/>
            <a:ext cx="2438400" cy="914400"/>
            <a:chOff x="2438400" y="1066800"/>
            <a:chExt cx="2438400" cy="914400"/>
          </a:xfrm>
        </p:grpSpPr>
        <p:sp>
          <p:nvSpPr>
            <p:cNvPr id="3" name="Rectangle 2"/>
            <p:cNvSpPr/>
            <p:nvPr/>
          </p:nvSpPr>
          <p:spPr>
            <a:xfrm>
              <a:off x="2438400" y="106680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StartTask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4" name="Rounded Rectangle 3"/>
            <p:cNvSpPr/>
            <p:nvPr/>
          </p:nvSpPr>
          <p:spPr>
            <a:xfrm>
              <a:off x="3200400" y="10668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3200400" y="16764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>
              <a:spLocks noChangeAspect="1"/>
            </p:cNvSpPr>
            <p:nvPr/>
          </p:nvSpPr>
          <p:spPr>
            <a:xfrm>
              <a:off x="4191000" y="1676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X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7"/>
            <p:cNvSpPr>
              <a:spLocks noChangeAspect="1"/>
            </p:cNvSpPr>
            <p:nvPr/>
          </p:nvSpPr>
          <p:spPr>
            <a:xfrm>
              <a:off x="4495800" y="1676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y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2438400" y="4114800"/>
            <a:ext cx="2438400" cy="914400"/>
            <a:chOff x="2438400" y="4724400"/>
            <a:chExt cx="2438400" cy="914400"/>
          </a:xfrm>
        </p:grpSpPr>
        <p:sp>
          <p:nvSpPr>
            <p:cNvPr id="20" name="Rectangle 19"/>
            <p:cNvSpPr/>
            <p:nvPr/>
          </p:nvSpPr>
          <p:spPr>
            <a:xfrm>
              <a:off x="2438400" y="472440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TaskA</a:t>
              </a:r>
              <a:endParaRPr lang="en-US" b="1" dirty="0" smtClean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21" name="Rounded Rectangle 20"/>
            <p:cNvSpPr/>
            <p:nvPr/>
          </p:nvSpPr>
          <p:spPr>
            <a:xfrm>
              <a:off x="3200400" y="47244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3200400" y="53340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3" name="Rectangle 22"/>
            <p:cNvSpPr>
              <a:spLocks noChangeAspect="1"/>
            </p:cNvSpPr>
            <p:nvPr/>
          </p:nvSpPr>
          <p:spPr>
            <a:xfrm>
              <a:off x="4191000" y="53340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z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4" name="Rectangle 23"/>
            <p:cNvSpPr>
              <a:spLocks noChangeAspect="1"/>
            </p:cNvSpPr>
            <p:nvPr/>
          </p:nvSpPr>
          <p:spPr>
            <a:xfrm>
              <a:off x="4191000" y="4724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x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6" name="Rectangle 25"/>
            <p:cNvSpPr>
              <a:spLocks noChangeAspect="1"/>
            </p:cNvSpPr>
            <p:nvPr/>
          </p:nvSpPr>
          <p:spPr>
            <a:xfrm>
              <a:off x="4495800" y="4724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y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1371600" y="2590800"/>
            <a:ext cx="2438400" cy="914400"/>
            <a:chOff x="1371600" y="2971800"/>
            <a:chExt cx="2438400" cy="914400"/>
          </a:xfrm>
        </p:grpSpPr>
        <p:sp>
          <p:nvSpPr>
            <p:cNvPr id="29" name="Rectangle 28"/>
            <p:cNvSpPr/>
            <p:nvPr/>
          </p:nvSpPr>
          <p:spPr>
            <a:xfrm>
              <a:off x="1371600" y="297180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TaskB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30" name="Rounded Rectangle 29"/>
            <p:cNvSpPr/>
            <p:nvPr/>
          </p:nvSpPr>
          <p:spPr>
            <a:xfrm>
              <a:off x="2133600" y="29718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1" name="Rounded Rectangle 30"/>
            <p:cNvSpPr/>
            <p:nvPr/>
          </p:nvSpPr>
          <p:spPr>
            <a:xfrm>
              <a:off x="2133600" y="35814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2" name="Rectangle 31"/>
            <p:cNvSpPr>
              <a:spLocks noChangeAspect="1"/>
            </p:cNvSpPr>
            <p:nvPr/>
          </p:nvSpPr>
          <p:spPr>
            <a:xfrm>
              <a:off x="3124200" y="3581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Z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3" name="Rectangle 32"/>
            <p:cNvSpPr>
              <a:spLocks noChangeAspect="1"/>
            </p:cNvSpPr>
            <p:nvPr/>
          </p:nvSpPr>
          <p:spPr>
            <a:xfrm>
              <a:off x="3124200" y="29718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>
                  <a:solidFill>
                    <a:schemeClr val="tx1"/>
                  </a:solidFill>
                </a:rPr>
                <a:t>X</a:t>
              </a:r>
            </a:p>
          </p:txBody>
        </p:sp>
      </p:grpSp>
      <p:cxnSp>
        <p:nvCxnSpPr>
          <p:cNvPr id="34" name="Elbow Connector 33"/>
          <p:cNvCxnSpPr>
            <a:stCxn id="6" idx="2"/>
            <a:endCxn id="33" idx="0"/>
          </p:cNvCxnSpPr>
          <p:nvPr/>
        </p:nvCxnSpPr>
        <p:spPr>
          <a:xfrm rot="5400000">
            <a:off x="3505200" y="1752600"/>
            <a:ext cx="609600" cy="1066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Elbow Connector 36"/>
          <p:cNvCxnSpPr>
            <a:stCxn id="32" idx="2"/>
            <a:endCxn id="24" idx="0"/>
          </p:cNvCxnSpPr>
          <p:nvPr/>
        </p:nvCxnSpPr>
        <p:spPr>
          <a:xfrm rot="16200000" flipH="1">
            <a:off x="3505200" y="3276600"/>
            <a:ext cx="609600" cy="1066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8" idx="2"/>
            <a:endCxn id="26" idx="0"/>
          </p:cNvCxnSpPr>
          <p:nvPr/>
        </p:nvCxnSpPr>
        <p:spPr>
          <a:xfrm rot="5400000">
            <a:off x="3581400" y="3048000"/>
            <a:ext cx="2133600" cy="1588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2438400" y="5638800"/>
            <a:ext cx="24384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tIns="0" rIns="0" bIns="0"/>
          <a:lstStyle/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b="1" dirty="0" smtClean="0">
              <a:solidFill>
                <a:schemeClr val="tx1"/>
              </a:solidFill>
            </a:endParaRPr>
          </a:p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r>
              <a:rPr lang="en-US" b="1" dirty="0" err="1" smtClean="0">
                <a:solidFill>
                  <a:schemeClr val="tx1"/>
                </a:solidFill>
              </a:rPr>
              <a:t>EndTask</a:t>
            </a:r>
            <a:endParaRPr lang="en-US" b="1" dirty="0" smtClean="0">
              <a:solidFill>
                <a:schemeClr val="tx1"/>
              </a:solidFill>
            </a:endParaRPr>
          </a:p>
          <a:p>
            <a:pPr algn="ctr"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i="1" dirty="0">
              <a:solidFill>
                <a:schemeClr val="tx1"/>
              </a:solidFill>
            </a:endParaRPr>
          </a:p>
        </p:txBody>
      </p:sp>
      <p:sp>
        <p:nvSpPr>
          <p:cNvPr id="52" name="Rounded Rectangle 51"/>
          <p:cNvSpPr/>
          <p:nvPr/>
        </p:nvSpPr>
        <p:spPr>
          <a:xfrm>
            <a:off x="3200400" y="56388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Inputs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Rounded Rectangle 52"/>
          <p:cNvSpPr/>
          <p:nvPr/>
        </p:nvSpPr>
        <p:spPr>
          <a:xfrm>
            <a:off x="3200400" y="62484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Outputs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5" name="Rectangle 54"/>
          <p:cNvSpPr>
            <a:spLocks noChangeAspect="1"/>
          </p:cNvSpPr>
          <p:nvPr/>
        </p:nvSpPr>
        <p:spPr>
          <a:xfrm>
            <a:off x="4191000" y="56388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z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58" name="Elbow Connector 57"/>
          <p:cNvCxnSpPr>
            <a:stCxn id="23" idx="2"/>
            <a:endCxn id="55" idx="0"/>
          </p:cNvCxnSpPr>
          <p:nvPr/>
        </p:nvCxnSpPr>
        <p:spPr>
          <a:xfrm rot="5400000">
            <a:off x="4038600" y="5334000"/>
            <a:ext cx="609600" cy="1588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438400" y="762000"/>
            <a:ext cx="2438400" cy="914400"/>
            <a:chOff x="2438400" y="1066800"/>
            <a:chExt cx="2438400" cy="914400"/>
          </a:xfrm>
        </p:grpSpPr>
        <p:sp>
          <p:nvSpPr>
            <p:cNvPr id="3" name="Rectangle 2"/>
            <p:cNvSpPr/>
            <p:nvPr/>
          </p:nvSpPr>
          <p:spPr>
            <a:xfrm>
              <a:off x="2438400" y="106680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StartTask</a:t>
              </a:r>
              <a:endParaRPr lang="en-US" b="1" dirty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4" name="Rounded Rectangle 3"/>
            <p:cNvSpPr/>
            <p:nvPr/>
          </p:nvSpPr>
          <p:spPr>
            <a:xfrm>
              <a:off x="3200400" y="10668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3200400" y="16764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>
              <a:spLocks noChangeAspect="1"/>
            </p:cNvSpPr>
            <p:nvPr/>
          </p:nvSpPr>
          <p:spPr>
            <a:xfrm>
              <a:off x="4191000" y="1676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X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7" name="Rectangle 6"/>
            <p:cNvSpPr>
              <a:spLocks noChangeAspect="1"/>
            </p:cNvSpPr>
            <p:nvPr/>
          </p:nvSpPr>
          <p:spPr>
            <a:xfrm>
              <a:off x="4495800" y="1676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y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3886200" y="3810000"/>
            <a:ext cx="2438400" cy="914400"/>
            <a:chOff x="2438400" y="4724400"/>
            <a:chExt cx="2438400" cy="914400"/>
          </a:xfrm>
        </p:grpSpPr>
        <p:sp>
          <p:nvSpPr>
            <p:cNvPr id="9" name="Rectangle 8"/>
            <p:cNvSpPr/>
            <p:nvPr/>
          </p:nvSpPr>
          <p:spPr>
            <a:xfrm>
              <a:off x="2438400" y="4724400"/>
              <a:ext cx="2438400" cy="9144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45720" tIns="0" rIns="0" bIns="0"/>
            <a:lstStyle/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b="1" dirty="0" smtClean="0">
                <a:solidFill>
                  <a:schemeClr val="tx1"/>
                </a:solidFill>
              </a:endParaRPr>
            </a:p>
            <a:p>
              <a:pPr fontAlgn="auto">
                <a:spcBef>
                  <a:spcPts val="0"/>
                </a:spcBef>
                <a:spcAft>
                  <a:spcPts val="300"/>
                </a:spcAft>
                <a:defRPr/>
              </a:pPr>
              <a:r>
                <a:rPr lang="en-US" b="1" dirty="0" err="1" smtClean="0">
                  <a:solidFill>
                    <a:schemeClr val="tx1"/>
                  </a:solidFill>
                </a:rPr>
                <a:t>TaskA</a:t>
              </a:r>
              <a:endParaRPr lang="en-US" b="1" dirty="0" smtClean="0">
                <a:solidFill>
                  <a:schemeClr val="tx1"/>
                </a:solidFill>
              </a:endParaRPr>
            </a:p>
            <a:p>
              <a:pPr algn="ctr" fontAlgn="auto">
                <a:spcBef>
                  <a:spcPts val="0"/>
                </a:spcBef>
                <a:spcAft>
                  <a:spcPts val="300"/>
                </a:spcAft>
                <a:defRPr/>
              </a:pPr>
              <a:endParaRPr lang="en-US" i="1" dirty="0">
                <a:solidFill>
                  <a:schemeClr val="tx1"/>
                </a:solidFill>
              </a:endParaRPr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3200400" y="47244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Inputs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3200400" y="5334000"/>
              <a:ext cx="1676400" cy="304800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numCol="2"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Outputs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2" name="Rectangle 11"/>
            <p:cNvSpPr>
              <a:spLocks noChangeAspect="1"/>
            </p:cNvSpPr>
            <p:nvPr/>
          </p:nvSpPr>
          <p:spPr>
            <a:xfrm>
              <a:off x="4191000" y="53340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z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3" name="Rectangle 12"/>
            <p:cNvSpPr>
              <a:spLocks noChangeAspect="1"/>
            </p:cNvSpPr>
            <p:nvPr/>
          </p:nvSpPr>
          <p:spPr>
            <a:xfrm>
              <a:off x="4191000" y="4724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x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4" name="Rectangle 13"/>
            <p:cNvSpPr>
              <a:spLocks noChangeAspect="1"/>
            </p:cNvSpPr>
            <p:nvPr/>
          </p:nvSpPr>
          <p:spPr>
            <a:xfrm>
              <a:off x="4495800" y="4724400"/>
              <a:ext cx="304800" cy="304800"/>
            </a:xfrm>
            <a:prstGeom prst="rect">
              <a:avLst/>
            </a:prstGeom>
            <a:noFill/>
            <a:ln>
              <a:solidFill>
                <a:schemeClr val="tx1"/>
              </a:solidFill>
              <a:miter lim="800000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y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23" name="Elbow Connector 22"/>
          <p:cNvCxnSpPr>
            <a:stCxn id="7" idx="2"/>
            <a:endCxn id="14" idx="0"/>
          </p:cNvCxnSpPr>
          <p:nvPr/>
        </p:nvCxnSpPr>
        <p:spPr>
          <a:xfrm rot="16200000" flipH="1">
            <a:off x="4305300" y="2019300"/>
            <a:ext cx="2133600" cy="1447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2438400" y="5334000"/>
            <a:ext cx="24384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tIns="0" rIns="0" bIns="0"/>
          <a:lstStyle/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b="1" dirty="0" smtClean="0">
              <a:solidFill>
                <a:schemeClr val="tx1"/>
              </a:solidFill>
            </a:endParaRPr>
          </a:p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r>
              <a:rPr lang="en-US" b="1" dirty="0" err="1" smtClean="0">
                <a:solidFill>
                  <a:schemeClr val="tx1"/>
                </a:solidFill>
              </a:rPr>
              <a:t>EndTask</a:t>
            </a:r>
            <a:endParaRPr lang="en-US" b="1" dirty="0" smtClean="0">
              <a:solidFill>
                <a:schemeClr val="tx1"/>
              </a:solidFill>
            </a:endParaRPr>
          </a:p>
          <a:p>
            <a:pPr algn="ctr"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i="1" dirty="0">
              <a:solidFill>
                <a:schemeClr val="tx1"/>
              </a:solidFill>
            </a:endParaRPr>
          </a:p>
        </p:txBody>
      </p:sp>
      <p:sp>
        <p:nvSpPr>
          <p:cNvPr id="25" name="Rounded Rectangle 24"/>
          <p:cNvSpPr/>
          <p:nvPr/>
        </p:nvSpPr>
        <p:spPr>
          <a:xfrm>
            <a:off x="3200400" y="53340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Inputs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6" name="Rounded Rectangle 25"/>
          <p:cNvSpPr/>
          <p:nvPr/>
        </p:nvSpPr>
        <p:spPr>
          <a:xfrm>
            <a:off x="3200400" y="59436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Outputs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7" name="Rectangle 26"/>
          <p:cNvSpPr>
            <a:spLocks noChangeAspect="1"/>
          </p:cNvSpPr>
          <p:nvPr/>
        </p:nvSpPr>
        <p:spPr>
          <a:xfrm>
            <a:off x="4191000" y="53340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W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28" name="Elbow Connector 27"/>
          <p:cNvCxnSpPr>
            <a:stCxn id="12" idx="2"/>
            <a:endCxn id="36" idx="0"/>
          </p:cNvCxnSpPr>
          <p:nvPr/>
        </p:nvCxnSpPr>
        <p:spPr>
          <a:xfrm rot="5400000">
            <a:off x="4914900" y="4457700"/>
            <a:ext cx="609600" cy="11430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1371600" y="2286000"/>
            <a:ext cx="24384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tIns="0" rIns="0" bIns="0"/>
          <a:lstStyle/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b="1" dirty="0" smtClean="0">
              <a:solidFill>
                <a:schemeClr val="tx1"/>
              </a:solidFill>
            </a:endParaRPr>
          </a:p>
          <a:p>
            <a:pPr fontAlgn="auto">
              <a:spcBef>
                <a:spcPts val="0"/>
              </a:spcBef>
              <a:spcAft>
                <a:spcPts val="300"/>
              </a:spcAft>
              <a:defRPr/>
            </a:pPr>
            <a:r>
              <a:rPr lang="en-US" b="1" dirty="0" err="1" smtClean="0">
                <a:solidFill>
                  <a:schemeClr val="tx1"/>
                </a:solidFill>
              </a:rPr>
              <a:t>TaskC</a:t>
            </a:r>
            <a:endParaRPr lang="en-US" b="1" dirty="0">
              <a:solidFill>
                <a:schemeClr val="tx1"/>
              </a:solidFill>
            </a:endParaRPr>
          </a:p>
          <a:p>
            <a:pPr algn="ctr" fontAlgn="auto">
              <a:spcBef>
                <a:spcPts val="0"/>
              </a:spcBef>
              <a:spcAft>
                <a:spcPts val="300"/>
              </a:spcAft>
              <a:defRPr/>
            </a:pPr>
            <a:endParaRPr lang="en-US" i="1" dirty="0">
              <a:solidFill>
                <a:schemeClr val="tx1"/>
              </a:solidFill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2133600" y="22860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Inputs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8" name="Rounded Rectangle 17"/>
          <p:cNvSpPr/>
          <p:nvPr/>
        </p:nvSpPr>
        <p:spPr>
          <a:xfrm>
            <a:off x="2133600" y="2895600"/>
            <a:ext cx="1676400" cy="30480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numCol="2"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Outputs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>
            <a:spLocks noChangeAspect="1"/>
          </p:cNvSpPr>
          <p:nvPr/>
        </p:nvSpPr>
        <p:spPr>
          <a:xfrm>
            <a:off x="3124200" y="28956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W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>
            <a:spLocks noChangeAspect="1"/>
          </p:cNvSpPr>
          <p:nvPr/>
        </p:nvSpPr>
        <p:spPr>
          <a:xfrm>
            <a:off x="3124200" y="22860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X</a:t>
            </a:r>
          </a:p>
        </p:txBody>
      </p:sp>
      <p:sp>
        <p:nvSpPr>
          <p:cNvPr id="29" name="Rectangle 28"/>
          <p:cNvSpPr>
            <a:spLocks noChangeAspect="1"/>
          </p:cNvSpPr>
          <p:nvPr/>
        </p:nvSpPr>
        <p:spPr>
          <a:xfrm>
            <a:off x="3429000" y="22860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y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1" name="Rectangle 30"/>
          <p:cNvSpPr>
            <a:spLocks noChangeAspect="1"/>
          </p:cNvSpPr>
          <p:nvPr/>
        </p:nvSpPr>
        <p:spPr>
          <a:xfrm>
            <a:off x="3429000" y="28956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Z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5" name="Elbow Connector 34"/>
          <p:cNvCxnSpPr>
            <a:stCxn id="31" idx="2"/>
            <a:endCxn id="13" idx="0"/>
          </p:cNvCxnSpPr>
          <p:nvPr/>
        </p:nvCxnSpPr>
        <p:spPr>
          <a:xfrm rot="16200000" flipH="1">
            <a:off x="4381500" y="2400300"/>
            <a:ext cx="609600" cy="2209800"/>
          </a:xfrm>
          <a:prstGeom prst="bentConnector3">
            <a:avLst>
              <a:gd name="adj1" fmla="val 50000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>
            <a:spLocks noChangeAspect="1"/>
          </p:cNvSpPr>
          <p:nvPr/>
        </p:nvSpPr>
        <p:spPr>
          <a:xfrm>
            <a:off x="4495800" y="5334000"/>
            <a:ext cx="304800" cy="304800"/>
          </a:xfrm>
          <a:prstGeom prst="rect">
            <a:avLst/>
          </a:prstGeom>
          <a:noFill/>
          <a:ln>
            <a:solidFill>
              <a:schemeClr val="tx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z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9" name="Elbow Connector 38"/>
          <p:cNvCxnSpPr>
            <a:stCxn id="19" idx="2"/>
            <a:endCxn id="27" idx="0"/>
          </p:cNvCxnSpPr>
          <p:nvPr/>
        </p:nvCxnSpPr>
        <p:spPr>
          <a:xfrm rot="16200000" flipH="1">
            <a:off x="2743200" y="3733800"/>
            <a:ext cx="2133600" cy="1066800"/>
          </a:xfrm>
          <a:prstGeom prst="bentConnector3">
            <a:avLst>
              <a:gd name="adj1" fmla="val 85714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>
            <a:stCxn id="7" idx="2"/>
            <a:endCxn id="29" idx="0"/>
          </p:cNvCxnSpPr>
          <p:nvPr/>
        </p:nvCxnSpPr>
        <p:spPr>
          <a:xfrm rot="5400000">
            <a:off x="3810000" y="1447800"/>
            <a:ext cx="609600" cy="1066800"/>
          </a:xfrm>
          <a:prstGeom prst="bentConnector3">
            <a:avLst>
              <a:gd name="adj1" fmla="val 66667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Elbow Connector 48"/>
          <p:cNvCxnSpPr>
            <a:stCxn id="6" idx="2"/>
            <a:endCxn id="20" idx="0"/>
          </p:cNvCxnSpPr>
          <p:nvPr/>
        </p:nvCxnSpPr>
        <p:spPr>
          <a:xfrm rot="5400000">
            <a:off x="3505200" y="1447800"/>
            <a:ext cx="609600" cy="1066800"/>
          </a:xfrm>
          <a:prstGeom prst="bentConnector3">
            <a:avLst>
              <a:gd name="adj1" fmla="val 36667"/>
            </a:avLst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lnDef>
      <a:spPr>
        <a:ln w="25400">
          <a:solidFill>
            <a:schemeClr val="tx1"/>
          </a:solidFill>
          <a:tailEnd type="arrow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697</TotalTime>
  <Words>55</Words>
  <Application>Microsoft Office PowerPoint</Application>
  <PresentationFormat>On-screen Show (4:3)</PresentationFormat>
  <Paragraphs>67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Calibri</vt:lpstr>
      <vt:lpstr>Arial</vt:lpstr>
      <vt:lpstr>Office Theme</vt:lpstr>
      <vt:lpstr>Slide 1</vt:lpstr>
      <vt:lpstr>Slide 2</vt:lpstr>
      <vt:lpstr>Slide 3</vt:lpstr>
    </vt:vector>
  </TitlesOfParts>
  <Company>Sandia National Laboratories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Siirola</dc:creator>
  <cp:lastModifiedBy>wehart</cp:lastModifiedBy>
  <cp:revision>25</cp:revision>
  <dcterms:created xsi:type="dcterms:W3CDTF">2010-03-26T16:07:51Z</dcterms:created>
  <dcterms:modified xsi:type="dcterms:W3CDTF">2010-08-02T03:36:44Z</dcterms:modified>
</cp:coreProperties>
</file>

<file path=docProps/thumbnail.jpeg>
</file>